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7" r:id="rId5"/>
    <p:sldId id="265" r:id="rId6"/>
    <p:sldId id="268" r:id="rId7"/>
    <p:sldId id="260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D600"/>
    <a:srgbClr val="117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824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E8D9AE-7C1E-41FC-AB9A-035901B55636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08CD32-5B3D-4BB5-8C0B-8522FA147CB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857232"/>
            <a:ext cx="8929718" cy="2357454"/>
          </a:xfrm>
        </p:spPr>
        <p:txBody>
          <a:bodyPr>
            <a:normAutofit/>
          </a:bodyPr>
          <a:lstStyle/>
          <a:p>
            <a:pPr algn="ctr">
              <a:lnSpc>
                <a:spcPts val="5200"/>
              </a:lnSpc>
            </a:pPr>
            <a:r>
              <a:rPr lang="ru-RU" dirty="0" smtClean="0"/>
              <a:t>Компьютерные словари и системы компьютерного перевода.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6" descr="novost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357562"/>
            <a:ext cx="3286148" cy="3012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Abbyy lingv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10970"/>
            <a:ext cx="5572164" cy="66360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20" y="571480"/>
            <a:ext cx="8429684" cy="50006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План:</a:t>
            </a:r>
            <a:r>
              <a:rPr lang="ru-RU" sz="2800" dirty="0" smtClean="0"/>
              <a:t> </a:t>
            </a: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285720" y="1285860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1. Компьютерные словари.</a:t>
            </a: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85720" y="2071678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2. Системы компьютерного перевода.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2857496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3. Итог.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85794"/>
            <a:ext cx="9144000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ru-RU" sz="2400" b="1" dirty="0" smtClean="0"/>
              <a:t>Компьютерные  словари  содержат  переводы  на  разные языки  сотен  тысяч  слов  и  словосочетаний,  а  также предоставляют  пользователю  дополнительные возможности.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28596" y="214290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1. Компьютерные словари.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0" y="2357430"/>
            <a:ext cx="9144000" cy="857256"/>
          </a:xfrm>
          <a:prstGeom prst="homePlate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Во-первых, компьютерные словари могут быть многоязычными, позволяющими пользователю выбрать языки и направление перевода.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0" y="3357562"/>
            <a:ext cx="9144000" cy="928694"/>
          </a:xfrm>
          <a:prstGeom prst="homePlate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Во-вторых, компьютерные словари могут кроме основного словаря общеупотребительных слов содержать десятки специализированных словарей по областям знаний (техника, медицина, информатика и др.).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0" y="4429132"/>
            <a:ext cx="9144000" cy="1071570"/>
          </a:xfrm>
          <a:prstGeom prst="homePlate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В-третьих, компьютерные словари обеспечивают быстрый поиск словарных статей: «быстрый набор», когда в процессе набора слова возникает список похожих слов; доступ к часто используемым словам по закладкам; возможность ввода словосочетаний и т. д.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0" y="5643578"/>
            <a:ext cx="9144000" cy="857256"/>
          </a:xfrm>
          <a:prstGeom prst="homePlate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В-четвертых, компьютерные словари могут быть </a:t>
            </a:r>
            <a:r>
              <a:rPr lang="ru-RU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мультимедийными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т. е. предоставлять пользователю возможность прослушивания слов в исполнении дикторов, носителей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ПРОМ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78329">
            <a:off x="5029913" y="2030506"/>
            <a:ext cx="2553793" cy="3806896"/>
          </a:xfrm>
          <a:prstGeom prst="rect">
            <a:avLst/>
          </a:prstGeom>
        </p:spPr>
      </p:pic>
      <p:pic>
        <p:nvPicPr>
          <p:cNvPr id="14" name="Рисунок 13" descr="Abbyy lingv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7205">
            <a:off x="629397" y="2037702"/>
            <a:ext cx="2762606" cy="32900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1071546"/>
            <a:ext cx="42148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Программы-словари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071546"/>
            <a:ext cx="421481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  </a:t>
            </a:r>
            <a:r>
              <a:rPr lang="ru-RU" sz="2400" b="1" dirty="0" err="1" smtClean="0"/>
              <a:t>Он-лайн</a:t>
            </a:r>
            <a:r>
              <a:rPr lang="ru-RU" sz="2400" b="1" dirty="0" smtClean="0"/>
              <a:t> словари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928802"/>
            <a:ext cx="3214710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ABBYY </a:t>
            </a:r>
            <a:r>
              <a:rPr lang="en-US" sz="2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Lingvo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571744"/>
            <a:ext cx="3214710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PROMT XT Office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28596" y="214290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1. Компьютерные словари.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2000240"/>
            <a:ext cx="3571900" cy="4286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www.lingvo-online.ru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2571744"/>
            <a:ext cx="3214710" cy="4286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www.translate.ru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7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ОМ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49040"/>
            <a:ext cx="4643470" cy="66024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857496"/>
            <a:ext cx="9144000" cy="1500198"/>
          </a:xfrm>
          <a:prstGeom prst="rect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Системы компьютерного перевода позволяют переводить многостраничные документы с высокой скоростью (страница в секунду), а также переводить Web-страницы «на лету», в режиме реального времени.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857232"/>
            <a:ext cx="9144000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Перевод многостраничной документации вручную требует длительного времени и высокой оплаты труда переводчиков.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Перевод полученного по электронной почте письма или просматриваемой в браузере Web-страницы необходимо осуществить «здесь и сейчас».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57158" y="214290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2. Системы компьютерного перевода.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1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143248"/>
            <a:ext cx="9144000" cy="1143008"/>
          </a:xfrm>
          <a:prstGeom prst="rect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Программа-переводчик сначала анализирует текст на одном языке, а затем конструирует этот текст на другом языке.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000108"/>
            <a:ext cx="9144000" cy="1857388"/>
          </a:xfrm>
          <a:prstGeom prst="rect">
            <a:avLst/>
          </a:prstGeom>
          <a:solidFill>
            <a:srgbClr val="4CD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Системы компьютерного перевода осуществляют перевод текстов, основываясь на формальном «знании» языка: синтаксиса языка (правил построения предложений), правил словообразования и использовании словарей.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57158" y="214290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2. Системы компьютерного перевода.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736"/>
            <a:ext cx="91440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Какими преимуществами обладают компьютерные словари перед традиционными бумажными словарями?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643182"/>
            <a:ext cx="914400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2. В каких случаях целесообразно использовать системы компьютерного перевода?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42844" y="428604"/>
            <a:ext cx="8429684" cy="500066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3. Итог.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3da95ba7bcb25d3ad6245f356479babea8efb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503</TotalTime>
  <Words>317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Компьютерные словари и системы компьютерного перевода.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ososh1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</dc:title>
  <dc:creator>comp5</dc:creator>
  <cp:lastModifiedBy>Пользователь Windows</cp:lastModifiedBy>
  <cp:revision>58</cp:revision>
  <dcterms:created xsi:type="dcterms:W3CDTF">2012-11-29T06:44:01Z</dcterms:created>
  <dcterms:modified xsi:type="dcterms:W3CDTF">2019-02-26T12:05:19Z</dcterms:modified>
</cp:coreProperties>
</file>